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AEA28-5DC1-4270-A4B9-37D1D646B9EC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EFCFC-D7D3-4513-B32F-E826616629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6431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EFCFC-D7D3-4513-B32F-E82661662961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5113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682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4144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7673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837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408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604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109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020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6218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454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990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70352-2FEB-4BE7-BB41-AB69708929C3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3ECAA-033B-483C-9F78-BE41E554212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757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>
            <a:extLst>
              <a:ext uri="{FF2B5EF4-FFF2-40B4-BE49-F238E27FC236}">
                <a16:creationId xmlns:a16="http://schemas.microsoft.com/office/drawing/2014/main" id="{88B222C4-C64B-4C51-A9D7-F596029EBCC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251074" y="511173"/>
            <a:ext cx="4738688" cy="532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1087" name="Group 1086">
            <a:extLst>
              <a:ext uri="{FF2B5EF4-FFF2-40B4-BE49-F238E27FC236}">
                <a16:creationId xmlns:a16="http://schemas.microsoft.com/office/drawing/2014/main" id="{EC707508-655E-4E19-8331-E5C13B9F1347}"/>
              </a:ext>
            </a:extLst>
          </p:cNvPr>
          <p:cNvGrpSpPr/>
          <p:nvPr/>
        </p:nvGrpSpPr>
        <p:grpSpPr>
          <a:xfrm>
            <a:off x="2033587" y="1020763"/>
            <a:ext cx="4618038" cy="5235577"/>
            <a:chOff x="2033587" y="992188"/>
            <a:chExt cx="4618038" cy="5235577"/>
          </a:xfrm>
        </p:grpSpPr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4316D5CF-D859-41BB-A38B-491170A18D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3506" y="1550988"/>
              <a:ext cx="1936750" cy="4475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>
              <a:extLst>
                <a:ext uri="{FF2B5EF4-FFF2-40B4-BE49-F238E27FC236}">
                  <a16:creationId xmlns:a16="http://schemas.microsoft.com/office/drawing/2014/main" id="{6A2B2530-2A3D-4372-8B54-A8F253E065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8717" y="1549401"/>
              <a:ext cx="1939925" cy="447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9664C62A-D932-4008-97FE-2AB26E493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8112" y="1408113"/>
              <a:ext cx="544513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1   2   3 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4AF09F40-C887-4C2E-A077-BCAD96094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187" y="1408113"/>
              <a:ext cx="3338513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4    5  6 7  8      9101112    13141516  17181920 21222324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B6DED369-ADA0-4587-B9B2-5EA5C76CF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8887" y="1408113"/>
              <a:ext cx="904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2">
              <a:extLst>
                <a:ext uri="{FF2B5EF4-FFF2-40B4-BE49-F238E27FC236}">
                  <a16:creationId xmlns:a16="http://schemas.microsoft.com/office/drawing/2014/main" id="{3404FC44-CED5-48FD-B537-F71ABC6BA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5175" y="2901951"/>
              <a:ext cx="595313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Substrate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3">
              <a:extLst>
                <a:ext uri="{FF2B5EF4-FFF2-40B4-BE49-F238E27FC236}">
                  <a16:creationId xmlns:a16="http://schemas.microsoft.com/office/drawing/2014/main" id="{081255C3-0B58-4D2E-AFCD-7CFBECE9E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0637" y="2901951"/>
              <a:ext cx="904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4">
              <a:extLst>
                <a:ext uri="{FF2B5EF4-FFF2-40B4-BE49-F238E27FC236}">
                  <a16:creationId xmlns:a16="http://schemas.microsoft.com/office/drawing/2014/main" id="{1CCCCE6A-03D5-41E3-8BEE-ECC09898B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5125" y="6064252"/>
              <a:ext cx="3111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WC 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5">
              <a:extLst>
                <a:ext uri="{FF2B5EF4-FFF2-40B4-BE49-F238E27FC236}">
                  <a16:creationId xmlns:a16="http://schemas.microsoft.com/office/drawing/2014/main" id="{51B1ED2F-9AB9-415E-A80E-230162E65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775" y="6064252"/>
              <a:ext cx="825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6">
              <a:extLst>
                <a:ext uri="{FF2B5EF4-FFF2-40B4-BE49-F238E27FC236}">
                  <a16:creationId xmlns:a16="http://schemas.microsoft.com/office/drawing/2014/main" id="{9D7373B9-220D-46B9-8F0D-BB0295B80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325" y="6073777"/>
              <a:ext cx="319088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WG 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id="{2DA3745B-1741-4DD7-9D8A-690A084BD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3325" y="6073777"/>
              <a:ext cx="84138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8">
              <a:extLst>
                <a:ext uri="{FF2B5EF4-FFF2-40B4-BE49-F238E27FC236}">
                  <a16:creationId xmlns:a16="http://schemas.microsoft.com/office/drawing/2014/main" id="{03E39B0B-4867-413E-9E90-49479CE21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787" y="6072189"/>
              <a:ext cx="1143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9">
              <a:extLst>
                <a:ext uri="{FF2B5EF4-FFF2-40B4-BE49-F238E27FC236}">
                  <a16:creationId xmlns:a16="http://schemas.microsoft.com/office/drawing/2014/main" id="{A9E22C2B-B233-43EC-9A6E-294AAB998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2112" y="6072189"/>
              <a:ext cx="238125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 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id="{223EB18E-CADB-46B9-B53A-F3ADDC79C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7850" y="6072189"/>
              <a:ext cx="8255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21">
              <a:extLst>
                <a:ext uri="{FF2B5EF4-FFF2-40B4-BE49-F238E27FC236}">
                  <a16:creationId xmlns:a16="http://schemas.microsoft.com/office/drawing/2014/main" id="{5CF7D2FD-991D-4B4A-B7C8-0783151DB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4587" y="6073777"/>
              <a:ext cx="238125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 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22">
              <a:extLst>
                <a:ext uri="{FF2B5EF4-FFF2-40B4-BE49-F238E27FC236}">
                  <a16:creationId xmlns:a16="http://schemas.microsoft.com/office/drawing/2014/main" id="{A5B758CE-36D2-42CC-9F86-B7D10ABAE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0325" y="6073777"/>
              <a:ext cx="8255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23">
              <a:extLst>
                <a:ext uri="{FF2B5EF4-FFF2-40B4-BE49-F238E27FC236}">
                  <a16:creationId xmlns:a16="http://schemas.microsoft.com/office/drawing/2014/main" id="{C98C93DE-92BA-4C6A-95D9-B46AEC239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5150" y="6072189"/>
              <a:ext cx="238125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 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24">
              <a:extLst>
                <a:ext uri="{FF2B5EF4-FFF2-40B4-BE49-F238E27FC236}">
                  <a16:creationId xmlns:a16="http://schemas.microsoft.com/office/drawing/2014/main" id="{F6D07850-D8FB-4CF6-8D5D-D0D421C96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0887" y="6072189"/>
              <a:ext cx="8255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A470ACC0-7E44-4F1A-93CA-EA4E0CBF5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6800" y="6069014"/>
              <a:ext cx="481013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Random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6">
              <a:extLst>
                <a:ext uri="{FF2B5EF4-FFF2-40B4-BE49-F238E27FC236}">
                  <a16:creationId xmlns:a16="http://schemas.microsoft.com/office/drawing/2014/main" id="{0E8BAAD5-14E2-4542-9AF5-8DF696687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7487" y="6069014"/>
              <a:ext cx="84138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7">
              <a:extLst>
                <a:ext uri="{FF2B5EF4-FFF2-40B4-BE49-F238E27FC236}">
                  <a16:creationId xmlns:a16="http://schemas.microsoft.com/office/drawing/2014/main" id="{AB0ED09C-B1D7-42A2-A76A-4E343E093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425" y="1231901"/>
              <a:ext cx="43815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Endo 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8">
              <a:extLst>
                <a:ext uri="{FF2B5EF4-FFF2-40B4-BE49-F238E27FC236}">
                  <a16:creationId xmlns:a16="http://schemas.microsoft.com/office/drawing/2014/main" id="{2F3B677F-DED4-4423-9EDE-49CD362ED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2075" y="1231901"/>
              <a:ext cx="8255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9">
              <a:extLst>
                <a:ext uri="{FF2B5EF4-FFF2-40B4-BE49-F238E27FC236}">
                  <a16:creationId xmlns:a16="http://schemas.microsoft.com/office/drawing/2014/main" id="{7E567292-104F-43C8-823A-ED0D84D7D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3587" y="1020763"/>
              <a:ext cx="6794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P1 nuclease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30">
              <a:extLst>
                <a:ext uri="{FF2B5EF4-FFF2-40B4-BE49-F238E27FC236}">
                  <a16:creationId xmlns:a16="http://schemas.microsoft.com/office/drawing/2014/main" id="{15BC719F-1338-4835-9100-155EF0FAB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1600" y="1020763"/>
              <a:ext cx="825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31">
              <a:extLst>
                <a:ext uri="{FF2B5EF4-FFF2-40B4-BE49-F238E27FC236}">
                  <a16:creationId xmlns:a16="http://schemas.microsoft.com/office/drawing/2014/main" id="{FB09E897-71A8-417C-9FC9-643A44A8E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162" y="1216026"/>
              <a:ext cx="1079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32">
              <a:extLst>
                <a:ext uri="{FF2B5EF4-FFF2-40B4-BE49-F238E27FC236}">
                  <a16:creationId xmlns:a16="http://schemas.microsoft.com/office/drawing/2014/main" id="{6022C043-644E-4351-BFE1-B553B2583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1612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3">
              <a:extLst>
                <a:ext uri="{FF2B5EF4-FFF2-40B4-BE49-F238E27FC236}">
                  <a16:creationId xmlns:a16="http://schemas.microsoft.com/office/drawing/2014/main" id="{53F3C3E3-86F5-4AC2-9F41-D50028EE4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0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34">
              <a:extLst>
                <a:ext uri="{FF2B5EF4-FFF2-40B4-BE49-F238E27FC236}">
                  <a16:creationId xmlns:a16="http://schemas.microsoft.com/office/drawing/2014/main" id="{9BA34BC2-1CF9-4160-BB09-E6C33A332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700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35">
              <a:extLst>
                <a:ext uri="{FF2B5EF4-FFF2-40B4-BE49-F238E27FC236}">
                  <a16:creationId xmlns:a16="http://schemas.microsoft.com/office/drawing/2014/main" id="{F6AD25F7-02C2-466F-8DEA-F91D88833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5500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6">
              <a:extLst>
                <a:ext uri="{FF2B5EF4-FFF2-40B4-BE49-F238E27FC236}">
                  <a16:creationId xmlns:a16="http://schemas.microsoft.com/office/drawing/2014/main" id="{6E318ECE-5E88-46CB-A46B-7871EBED6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9950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7">
              <a:extLst>
                <a:ext uri="{FF2B5EF4-FFF2-40B4-BE49-F238E27FC236}">
                  <a16:creationId xmlns:a16="http://schemas.microsoft.com/office/drawing/2014/main" id="{F760FF00-6E88-4254-B5D6-E97595F89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8387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8">
              <a:extLst>
                <a:ext uri="{FF2B5EF4-FFF2-40B4-BE49-F238E27FC236}">
                  <a16:creationId xmlns:a16="http://schemas.microsoft.com/office/drawing/2014/main" id="{5D8881D3-8938-4B8A-B5E8-9ED393A4F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2837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9">
              <a:extLst>
                <a:ext uri="{FF2B5EF4-FFF2-40B4-BE49-F238E27FC236}">
                  <a16:creationId xmlns:a16="http://schemas.microsoft.com/office/drawing/2014/main" id="{6A4CC9C7-F6A7-4688-829A-94170214D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325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40">
              <a:extLst>
                <a:ext uri="{FF2B5EF4-FFF2-40B4-BE49-F238E27FC236}">
                  <a16:creationId xmlns:a16="http://schemas.microsoft.com/office/drawing/2014/main" id="{1D48068F-0E11-4E78-82A3-9C7610614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0187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41">
              <a:extLst>
                <a:ext uri="{FF2B5EF4-FFF2-40B4-BE49-F238E27FC236}">
                  <a16:creationId xmlns:a16="http://schemas.microsoft.com/office/drawing/2014/main" id="{E9F6F145-9279-4EA4-AE15-5AC5D0627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6725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2">
              <a:extLst>
                <a:ext uri="{FF2B5EF4-FFF2-40B4-BE49-F238E27FC236}">
                  <a16:creationId xmlns:a16="http://schemas.microsoft.com/office/drawing/2014/main" id="{D2E51580-D538-48F6-B82B-339F8D384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9587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3">
              <a:extLst>
                <a:ext uri="{FF2B5EF4-FFF2-40B4-BE49-F238E27FC236}">
                  <a16:creationId xmlns:a16="http://schemas.microsoft.com/office/drawing/2014/main" id="{C75CA75A-BDA2-4257-85BB-A7E0F17BB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4712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4">
              <a:extLst>
                <a:ext uri="{FF2B5EF4-FFF2-40B4-BE49-F238E27FC236}">
                  <a16:creationId xmlns:a16="http://schemas.microsoft.com/office/drawing/2014/main" id="{D6B23191-5EA2-45F6-AC5B-453AFC4B2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575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5">
              <a:extLst>
                <a:ext uri="{FF2B5EF4-FFF2-40B4-BE49-F238E27FC236}">
                  <a16:creationId xmlns:a16="http://schemas.microsoft.com/office/drawing/2014/main" id="{5023F3B8-913F-4C75-AE92-D9413B249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8400" y="1216026"/>
              <a:ext cx="1079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6">
              <a:extLst>
                <a:ext uri="{FF2B5EF4-FFF2-40B4-BE49-F238E27FC236}">
                  <a16:creationId xmlns:a16="http://schemas.microsoft.com/office/drawing/2014/main" id="{322090C5-52BD-43BF-BEAC-23686E3FB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1216026"/>
              <a:ext cx="1016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7">
              <a:extLst>
                <a:ext uri="{FF2B5EF4-FFF2-40B4-BE49-F238E27FC236}">
                  <a16:creationId xmlns:a16="http://schemas.microsoft.com/office/drawing/2014/main" id="{B9AEC0C8-6DCD-406C-B7BB-8D627F08F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8600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8">
              <a:extLst>
                <a:ext uri="{FF2B5EF4-FFF2-40B4-BE49-F238E27FC236}">
                  <a16:creationId xmlns:a16="http://schemas.microsoft.com/office/drawing/2014/main" id="{D48D90E7-2CA5-4F7B-8806-6E1EDAEDC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1462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9">
              <a:extLst>
                <a:ext uri="{FF2B5EF4-FFF2-40B4-BE49-F238E27FC236}">
                  <a16:creationId xmlns:a16="http://schemas.microsoft.com/office/drawing/2014/main" id="{8E6B9FBB-8755-4FA9-8958-7AE6FAE14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4350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50">
              <a:extLst>
                <a:ext uri="{FF2B5EF4-FFF2-40B4-BE49-F238E27FC236}">
                  <a16:creationId xmlns:a16="http://schemas.microsoft.com/office/drawing/2014/main" id="{297772F2-9F1D-4433-A4BC-786486513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8800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51">
              <a:extLst>
                <a:ext uri="{FF2B5EF4-FFF2-40B4-BE49-F238E27FC236}">
                  <a16:creationId xmlns:a16="http://schemas.microsoft.com/office/drawing/2014/main" id="{7E97E4EC-0D77-41EC-ACA5-C50AC8184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8987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2">
              <a:extLst>
                <a:ext uri="{FF2B5EF4-FFF2-40B4-BE49-F238E27FC236}">
                  <a16:creationId xmlns:a16="http://schemas.microsoft.com/office/drawing/2014/main" id="{8CB061DF-686D-48D3-AC2A-B21929593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3437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3">
              <a:extLst>
                <a:ext uri="{FF2B5EF4-FFF2-40B4-BE49-F238E27FC236}">
                  <a16:creationId xmlns:a16="http://schemas.microsoft.com/office/drawing/2014/main" id="{5ABBD2BE-F16E-46E9-891B-CCB764A3A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4262" y="1216026"/>
              <a:ext cx="1063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4">
              <a:extLst>
                <a:ext uri="{FF2B5EF4-FFF2-40B4-BE49-F238E27FC236}">
                  <a16:creationId xmlns:a16="http://schemas.microsoft.com/office/drawing/2014/main" id="{994DA5EA-78F8-4054-B7E2-8A967067F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8712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5">
              <a:extLst>
                <a:ext uri="{FF2B5EF4-FFF2-40B4-BE49-F238E27FC236}">
                  <a16:creationId xmlns:a16="http://schemas.microsoft.com/office/drawing/2014/main" id="{D994D0B9-FC3D-42E4-ADF8-6172C6BE3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162" y="992188"/>
              <a:ext cx="107950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6">
              <a:extLst>
                <a:ext uri="{FF2B5EF4-FFF2-40B4-BE49-F238E27FC236}">
                  <a16:creationId xmlns:a16="http://schemas.microsoft.com/office/drawing/2014/main" id="{AF9B6968-CC84-4E9B-A3A3-BB431BAAD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1612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7">
              <a:extLst>
                <a:ext uri="{FF2B5EF4-FFF2-40B4-BE49-F238E27FC236}">
                  <a16:creationId xmlns:a16="http://schemas.microsoft.com/office/drawing/2014/main" id="{4DB0C7E8-6FDE-4D1F-978B-95FD61330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5912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8">
              <a:extLst>
                <a:ext uri="{FF2B5EF4-FFF2-40B4-BE49-F238E27FC236}">
                  <a16:creationId xmlns:a16="http://schemas.microsoft.com/office/drawing/2014/main" id="{DF018A13-4BD4-4A8B-8357-C00D1787F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0362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9">
              <a:extLst>
                <a:ext uri="{FF2B5EF4-FFF2-40B4-BE49-F238E27FC236}">
                  <a16:creationId xmlns:a16="http://schemas.microsoft.com/office/drawing/2014/main" id="{4AB3F1AE-4788-4782-9F83-8C66E9055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737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60">
              <a:extLst>
                <a:ext uri="{FF2B5EF4-FFF2-40B4-BE49-F238E27FC236}">
                  <a16:creationId xmlns:a16="http://schemas.microsoft.com/office/drawing/2014/main" id="{65CA34C7-9537-432D-B0AE-942915E9D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7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61">
              <a:extLst>
                <a:ext uri="{FF2B5EF4-FFF2-40B4-BE49-F238E27FC236}">
                  <a16:creationId xmlns:a16="http://schemas.microsoft.com/office/drawing/2014/main" id="{215C15E0-4CEA-4019-A261-748252ECB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262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2">
              <a:extLst>
                <a:ext uri="{FF2B5EF4-FFF2-40B4-BE49-F238E27FC236}">
                  <a16:creationId xmlns:a16="http://schemas.microsoft.com/office/drawing/2014/main" id="{5E936DC7-14D5-4D61-8818-C44E73CF3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712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3">
              <a:extLst>
                <a:ext uri="{FF2B5EF4-FFF2-40B4-BE49-F238E27FC236}">
                  <a16:creationId xmlns:a16="http://schemas.microsoft.com/office/drawing/2014/main" id="{D4BCEE16-843B-444D-9B60-FA0485BCF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325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4">
              <a:extLst>
                <a:ext uri="{FF2B5EF4-FFF2-40B4-BE49-F238E27FC236}">
                  <a16:creationId xmlns:a16="http://schemas.microsoft.com/office/drawing/2014/main" id="{10560A45-8D12-424C-8199-8A233D21C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0187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5">
              <a:extLst>
                <a:ext uri="{FF2B5EF4-FFF2-40B4-BE49-F238E27FC236}">
                  <a16:creationId xmlns:a16="http://schemas.microsoft.com/office/drawing/2014/main" id="{5EF6A600-B5C5-487B-9E20-7A05DC471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0675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4" name="Rectangle 66">
              <a:extLst>
                <a:ext uri="{FF2B5EF4-FFF2-40B4-BE49-F238E27FC236}">
                  <a16:creationId xmlns:a16="http://schemas.microsoft.com/office/drawing/2014/main" id="{E7A31882-B151-4413-B53B-3C19AB30F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537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5" name="Rectangle 67">
              <a:extLst>
                <a:ext uri="{FF2B5EF4-FFF2-40B4-BE49-F238E27FC236}">
                  <a16:creationId xmlns:a16="http://schemas.microsoft.com/office/drawing/2014/main" id="{6AB5ADDB-4875-4E0A-8A70-C1B46AFE9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6775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6" name="Rectangle 68">
              <a:extLst>
                <a:ext uri="{FF2B5EF4-FFF2-40B4-BE49-F238E27FC236}">
                  <a16:creationId xmlns:a16="http://schemas.microsoft.com/office/drawing/2014/main" id="{8741C68F-3237-416A-A215-D92762B03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1225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7" name="Rectangle 69">
              <a:extLst>
                <a:ext uri="{FF2B5EF4-FFF2-40B4-BE49-F238E27FC236}">
                  <a16:creationId xmlns:a16="http://schemas.microsoft.com/office/drawing/2014/main" id="{0EFA7C6A-0914-4297-BA8A-ECC94C1D0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525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8" name="Rectangle 70">
              <a:extLst>
                <a:ext uri="{FF2B5EF4-FFF2-40B4-BE49-F238E27FC236}">
                  <a16:creationId xmlns:a16="http://schemas.microsoft.com/office/drawing/2014/main" id="{C18B43F9-3939-4A41-A40C-088F4F22D8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975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0" name="Rectangle 71">
              <a:extLst>
                <a:ext uri="{FF2B5EF4-FFF2-40B4-BE49-F238E27FC236}">
                  <a16:creationId xmlns:a16="http://schemas.microsoft.com/office/drawing/2014/main" id="{5025C521-5730-4CDD-B8F0-B60F6ABA7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7012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2" name="Rectangle 72">
              <a:extLst>
                <a:ext uri="{FF2B5EF4-FFF2-40B4-BE49-F238E27FC236}">
                  <a16:creationId xmlns:a16="http://schemas.microsoft.com/office/drawing/2014/main" id="{E54FE9E5-BCDF-4366-9591-519905532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1462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3" name="Rectangle 73">
              <a:extLst>
                <a:ext uri="{FF2B5EF4-FFF2-40B4-BE49-F238E27FC236}">
                  <a16:creationId xmlns:a16="http://schemas.microsoft.com/office/drawing/2014/main" id="{70737916-B188-4055-9CCF-DDE2E6059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2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4" name="Rectangle 74">
              <a:extLst>
                <a:ext uri="{FF2B5EF4-FFF2-40B4-BE49-F238E27FC236}">
                  <a16:creationId xmlns:a16="http://schemas.microsoft.com/office/drawing/2014/main" id="{0B32236F-F987-4014-97FA-EAFC98615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4812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5" name="Rectangle 75">
              <a:extLst>
                <a:ext uri="{FF2B5EF4-FFF2-40B4-BE49-F238E27FC236}">
                  <a16:creationId xmlns:a16="http://schemas.microsoft.com/office/drawing/2014/main" id="{7329164A-ACF2-4050-A40E-06C16E287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4700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6" name="Rectangle 76">
              <a:extLst>
                <a:ext uri="{FF2B5EF4-FFF2-40B4-BE49-F238E27FC236}">
                  <a16:creationId xmlns:a16="http://schemas.microsoft.com/office/drawing/2014/main" id="{D80933A8-D4EA-48DD-8D16-E49D0639C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9150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7" name="Rectangle 77">
              <a:extLst>
                <a:ext uri="{FF2B5EF4-FFF2-40B4-BE49-F238E27FC236}">
                  <a16:creationId xmlns:a16="http://schemas.microsoft.com/office/drawing/2014/main" id="{E3073279-A65C-4731-941F-7FD60355B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0750" y="992188"/>
              <a:ext cx="1063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8" name="Rectangle 78">
              <a:extLst>
                <a:ext uri="{FF2B5EF4-FFF2-40B4-BE49-F238E27FC236}">
                  <a16:creationId xmlns:a16="http://schemas.microsoft.com/office/drawing/2014/main" id="{F620F50E-0F37-4A44-BE33-4C14192D0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5200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9" name="Rectangle 79">
              <a:extLst>
                <a:ext uri="{FF2B5EF4-FFF2-40B4-BE49-F238E27FC236}">
                  <a16:creationId xmlns:a16="http://schemas.microsoft.com/office/drawing/2014/main" id="{1984A831-3410-4428-A48E-7FFCB9BD2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3212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0" name="Rectangle 80">
              <a:extLst>
                <a:ext uri="{FF2B5EF4-FFF2-40B4-BE49-F238E27FC236}">
                  <a16:creationId xmlns:a16="http://schemas.microsoft.com/office/drawing/2014/main" id="{6BECC2F5-4C2B-4E30-8347-77209FD75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1000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1" name="Rectangle 81">
              <a:extLst>
                <a:ext uri="{FF2B5EF4-FFF2-40B4-BE49-F238E27FC236}">
                  <a16:creationId xmlns:a16="http://schemas.microsoft.com/office/drawing/2014/main" id="{991F72E9-8E52-4D96-98A3-27C1172D8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9600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2" name="Rectangle 82">
              <a:extLst>
                <a:ext uri="{FF2B5EF4-FFF2-40B4-BE49-F238E27FC236}">
                  <a16:creationId xmlns:a16="http://schemas.microsoft.com/office/drawing/2014/main" id="{EA5E07DC-F185-4EA4-BEB6-F2A74878A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7387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3" name="Rectangle 83">
              <a:extLst>
                <a:ext uri="{FF2B5EF4-FFF2-40B4-BE49-F238E27FC236}">
                  <a16:creationId xmlns:a16="http://schemas.microsoft.com/office/drawing/2014/main" id="{1FB5DAD1-6EC2-44BC-89B2-390F77A6B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962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4" name="Rectangle 84">
              <a:extLst>
                <a:ext uri="{FF2B5EF4-FFF2-40B4-BE49-F238E27FC236}">
                  <a16:creationId xmlns:a16="http://schemas.microsoft.com/office/drawing/2014/main" id="{5A11DFEE-44AC-4C1F-BB66-7F6B16F651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750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5" name="Rectangle 85">
              <a:extLst>
                <a:ext uri="{FF2B5EF4-FFF2-40B4-BE49-F238E27FC236}">
                  <a16:creationId xmlns:a16="http://schemas.microsoft.com/office/drawing/2014/main" id="{8101B617-2619-407A-B1B1-09A6DB109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8012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6" name="Rectangle 86">
              <a:extLst>
                <a:ext uri="{FF2B5EF4-FFF2-40B4-BE49-F238E27FC236}">
                  <a16:creationId xmlns:a16="http://schemas.microsoft.com/office/drawing/2014/main" id="{668672EF-DE60-4039-9C3B-2DD3C6E17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5800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7" name="Rectangle 87">
              <a:extLst>
                <a:ext uri="{FF2B5EF4-FFF2-40B4-BE49-F238E27FC236}">
                  <a16:creationId xmlns:a16="http://schemas.microsoft.com/office/drawing/2014/main" id="{C2DFFE42-D0AA-4999-A70E-8C6114299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8687" y="1216026"/>
              <a:ext cx="1444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8" name="Rectangle 88">
              <a:extLst>
                <a:ext uri="{FF2B5EF4-FFF2-40B4-BE49-F238E27FC236}">
                  <a16:creationId xmlns:a16="http://schemas.microsoft.com/office/drawing/2014/main" id="{F10B6807-69C7-4682-A36D-B56EC45DF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6475" y="1216026"/>
              <a:ext cx="1016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9" name="Rectangle 89">
              <a:extLst>
                <a:ext uri="{FF2B5EF4-FFF2-40B4-BE49-F238E27FC236}">
                  <a16:creationId xmlns:a16="http://schemas.microsoft.com/office/drawing/2014/main" id="{6D1F00C5-A90B-4EE4-AB2E-B4A4F78D4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0925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0" name="Rectangle 90">
              <a:extLst>
                <a:ext uri="{FF2B5EF4-FFF2-40B4-BE49-F238E27FC236}">
                  <a16:creationId xmlns:a16="http://schemas.microsoft.com/office/drawing/2014/main" id="{35B1383B-1253-4BCF-916C-CA71929AD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712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1" name="Rectangle 91">
              <a:extLst>
                <a:ext uri="{FF2B5EF4-FFF2-40B4-BE49-F238E27FC236}">
                  <a16:creationId xmlns:a16="http://schemas.microsoft.com/office/drawing/2014/main" id="{51955606-3BB4-421F-A5F5-70B59BEAF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0462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2" name="Rectangle 92">
              <a:extLst>
                <a:ext uri="{FF2B5EF4-FFF2-40B4-BE49-F238E27FC236}">
                  <a16:creationId xmlns:a16="http://schemas.microsoft.com/office/drawing/2014/main" id="{5A48B115-3CBB-48A8-8EB5-A090FCFAB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662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3" name="Rectangle 93">
              <a:extLst>
                <a:ext uri="{FF2B5EF4-FFF2-40B4-BE49-F238E27FC236}">
                  <a16:creationId xmlns:a16="http://schemas.microsoft.com/office/drawing/2014/main" id="{3CA9C041-A50C-4E2F-8AE3-BFE06AE41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987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4" name="Rectangle 94">
              <a:extLst>
                <a:ext uri="{FF2B5EF4-FFF2-40B4-BE49-F238E27FC236}">
                  <a16:creationId xmlns:a16="http://schemas.microsoft.com/office/drawing/2014/main" id="{D2F822B0-452F-4367-9412-D122AB571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775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5" name="Rectangle 95">
              <a:extLst>
                <a:ext uri="{FF2B5EF4-FFF2-40B4-BE49-F238E27FC236}">
                  <a16:creationId xmlns:a16="http://schemas.microsoft.com/office/drawing/2014/main" id="{92089C49-4DF9-48BC-B7A1-C8226C28C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3212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6" name="Rectangle 96">
              <a:extLst>
                <a:ext uri="{FF2B5EF4-FFF2-40B4-BE49-F238E27FC236}">
                  <a16:creationId xmlns:a16="http://schemas.microsoft.com/office/drawing/2014/main" id="{7E3DFE0C-D989-4707-8B1F-BC6FE1C43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000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7" name="Rectangle 97">
              <a:extLst>
                <a:ext uri="{FF2B5EF4-FFF2-40B4-BE49-F238E27FC236}">
                  <a16:creationId xmlns:a16="http://schemas.microsoft.com/office/drawing/2014/main" id="{D644234B-4887-4EEB-A18D-E90092623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375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8" name="Rectangle 98">
              <a:extLst>
                <a:ext uri="{FF2B5EF4-FFF2-40B4-BE49-F238E27FC236}">
                  <a16:creationId xmlns:a16="http://schemas.microsoft.com/office/drawing/2014/main" id="{9C050F2A-09E4-4151-8E86-50A2D127E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162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9" name="Rectangle 99">
              <a:extLst>
                <a:ext uri="{FF2B5EF4-FFF2-40B4-BE49-F238E27FC236}">
                  <a16:creationId xmlns:a16="http://schemas.microsoft.com/office/drawing/2014/main" id="{86F72888-1046-4853-AB80-9DFB01488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562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0" name="Rectangle 100">
              <a:extLst>
                <a:ext uri="{FF2B5EF4-FFF2-40B4-BE49-F238E27FC236}">
                  <a16:creationId xmlns:a16="http://schemas.microsoft.com/office/drawing/2014/main" id="{8E5AA5DF-23E4-444B-83C5-0400C7006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4350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1" name="Rectangle 101">
              <a:extLst>
                <a:ext uri="{FF2B5EF4-FFF2-40B4-BE49-F238E27FC236}">
                  <a16:creationId xmlns:a16="http://schemas.microsoft.com/office/drawing/2014/main" id="{FF73A951-3E28-4234-B167-C9603720B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375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2" name="Rectangle 102">
              <a:extLst>
                <a:ext uri="{FF2B5EF4-FFF2-40B4-BE49-F238E27FC236}">
                  <a16:creationId xmlns:a16="http://schemas.microsoft.com/office/drawing/2014/main" id="{03402C47-141B-4A54-9EFE-0F058F446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162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3" name="Rectangle 103">
              <a:extLst>
                <a:ext uri="{FF2B5EF4-FFF2-40B4-BE49-F238E27FC236}">
                  <a16:creationId xmlns:a16="http://schemas.microsoft.com/office/drawing/2014/main" id="{A42C72EC-D9A1-4527-B515-CF947AA9F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0125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4" name="Rectangle 104">
              <a:extLst>
                <a:ext uri="{FF2B5EF4-FFF2-40B4-BE49-F238E27FC236}">
                  <a16:creationId xmlns:a16="http://schemas.microsoft.com/office/drawing/2014/main" id="{69277AC5-E452-449B-B3AD-585825CA2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912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5" name="Rectangle 105">
              <a:extLst>
                <a:ext uri="{FF2B5EF4-FFF2-40B4-BE49-F238E27FC236}">
                  <a16:creationId xmlns:a16="http://schemas.microsoft.com/office/drawing/2014/main" id="{4ABB0F0F-265E-4ED2-977B-639A4E803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4762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6" name="Rectangle 106">
              <a:extLst>
                <a:ext uri="{FF2B5EF4-FFF2-40B4-BE49-F238E27FC236}">
                  <a16:creationId xmlns:a16="http://schemas.microsoft.com/office/drawing/2014/main" id="{4EE67C81-3EB5-4DAB-9356-71711DB30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550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7" name="Rectangle 107">
              <a:extLst>
                <a:ext uri="{FF2B5EF4-FFF2-40B4-BE49-F238E27FC236}">
                  <a16:creationId xmlns:a16="http://schemas.microsoft.com/office/drawing/2014/main" id="{641451D3-4E4F-495B-8966-7C4F43303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937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8" name="Rectangle 108">
              <a:extLst>
                <a:ext uri="{FF2B5EF4-FFF2-40B4-BE49-F238E27FC236}">
                  <a16:creationId xmlns:a16="http://schemas.microsoft.com/office/drawing/2014/main" id="{60E3FC84-5B18-4D3B-9C68-58C156B31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8725" y="992188"/>
              <a:ext cx="101600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9" name="Rectangle 109">
              <a:extLst>
                <a:ext uri="{FF2B5EF4-FFF2-40B4-BE49-F238E27FC236}">
                  <a16:creationId xmlns:a16="http://schemas.microsoft.com/office/drawing/2014/main" id="{DAD0DC3A-7CD6-4B73-9A42-ABCBFF198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9525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0" name="Rectangle 110">
              <a:extLst>
                <a:ext uri="{FF2B5EF4-FFF2-40B4-BE49-F238E27FC236}">
                  <a16:creationId xmlns:a16="http://schemas.microsoft.com/office/drawing/2014/main" id="{F8E2F387-9BD7-4603-8B69-4DE6E0866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312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1" name="Rectangle 111">
              <a:extLst>
                <a:ext uri="{FF2B5EF4-FFF2-40B4-BE49-F238E27FC236}">
                  <a16:creationId xmlns:a16="http://schemas.microsoft.com/office/drawing/2014/main" id="{C49250A0-F5C9-4DFB-B6D4-EBD10D004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1312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2" name="Rectangle 112">
              <a:extLst>
                <a:ext uri="{FF2B5EF4-FFF2-40B4-BE49-F238E27FC236}">
                  <a16:creationId xmlns:a16="http://schemas.microsoft.com/office/drawing/2014/main" id="{173FD708-A5AE-4169-BAA3-C16173199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9100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3" name="Rectangle 113">
              <a:extLst>
                <a:ext uri="{FF2B5EF4-FFF2-40B4-BE49-F238E27FC236}">
                  <a16:creationId xmlns:a16="http://schemas.microsoft.com/office/drawing/2014/main" id="{37EA8EB5-0EA1-40A5-8673-159BA5F73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362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4" name="Rectangle 114">
              <a:extLst>
                <a:ext uri="{FF2B5EF4-FFF2-40B4-BE49-F238E27FC236}">
                  <a16:creationId xmlns:a16="http://schemas.microsoft.com/office/drawing/2014/main" id="{69C7CDA0-DE37-4C9A-840E-76FBE76D3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5150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5" name="Rectangle 115">
              <a:extLst>
                <a:ext uri="{FF2B5EF4-FFF2-40B4-BE49-F238E27FC236}">
                  <a16:creationId xmlns:a16="http://schemas.microsoft.com/office/drawing/2014/main" id="{4D11185F-F634-4BB4-9130-15891767A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312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6" name="Rectangle 116">
              <a:extLst>
                <a:ext uri="{FF2B5EF4-FFF2-40B4-BE49-F238E27FC236}">
                  <a16:creationId xmlns:a16="http://schemas.microsoft.com/office/drawing/2014/main" id="{3E40EED3-AAC2-49FD-ACA7-9D3691A12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3100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7" name="Rectangle 117">
              <a:extLst>
                <a:ext uri="{FF2B5EF4-FFF2-40B4-BE49-F238E27FC236}">
                  <a16:creationId xmlns:a16="http://schemas.microsoft.com/office/drawing/2014/main" id="{E1CE803E-E536-4F3E-BDA1-7FD044D5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600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8" name="Rectangle 118">
              <a:extLst>
                <a:ext uri="{FF2B5EF4-FFF2-40B4-BE49-F238E27FC236}">
                  <a16:creationId xmlns:a16="http://schemas.microsoft.com/office/drawing/2014/main" id="{670687B2-B0EF-412B-B1D3-D88C7B2DE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7387" y="1216026"/>
              <a:ext cx="1016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9" name="Rectangle 119">
              <a:extLst>
                <a:ext uri="{FF2B5EF4-FFF2-40B4-BE49-F238E27FC236}">
                  <a16:creationId xmlns:a16="http://schemas.microsoft.com/office/drawing/2014/main" id="{D98CA1FB-5F7B-46D4-8EA4-0A1E9EECC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9162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0" name="Rectangle 120">
              <a:extLst>
                <a:ext uri="{FF2B5EF4-FFF2-40B4-BE49-F238E27FC236}">
                  <a16:creationId xmlns:a16="http://schemas.microsoft.com/office/drawing/2014/main" id="{C093809D-3917-4032-92DB-5FA4B5CF2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5362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1" name="Rectangle 121">
              <a:extLst>
                <a:ext uri="{FF2B5EF4-FFF2-40B4-BE49-F238E27FC236}">
                  <a16:creationId xmlns:a16="http://schemas.microsoft.com/office/drawing/2014/main" id="{5B8EA639-2B68-4FA9-A74C-D9CEB0DD0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6800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2" name="Rectangle 122">
              <a:extLst>
                <a:ext uri="{FF2B5EF4-FFF2-40B4-BE49-F238E27FC236}">
                  <a16:creationId xmlns:a16="http://schemas.microsoft.com/office/drawing/2014/main" id="{688B7FF2-E157-49C1-9AEF-90E5B2A6F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4587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3" name="Rectangle 123">
              <a:extLst>
                <a:ext uri="{FF2B5EF4-FFF2-40B4-BE49-F238E27FC236}">
                  <a16:creationId xmlns:a16="http://schemas.microsoft.com/office/drawing/2014/main" id="{968B184C-E3E0-4738-8C06-33240A867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450" y="1216026"/>
              <a:ext cx="14287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4" name="Rectangle 124">
              <a:extLst>
                <a:ext uri="{FF2B5EF4-FFF2-40B4-BE49-F238E27FC236}">
                  <a16:creationId xmlns:a16="http://schemas.microsoft.com/office/drawing/2014/main" id="{13583906-CC8A-44AD-9249-80AD43713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5237" y="1216026"/>
              <a:ext cx="10001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5" name="Rectangle 125">
              <a:extLst>
                <a:ext uri="{FF2B5EF4-FFF2-40B4-BE49-F238E27FC236}">
                  <a16:creationId xmlns:a16="http://schemas.microsoft.com/office/drawing/2014/main" id="{62CF54EC-E2B7-4541-8FD5-EC9B2FA9F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5387" y="992188"/>
              <a:ext cx="1428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+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6" name="Rectangle 126">
              <a:extLst>
                <a:ext uri="{FF2B5EF4-FFF2-40B4-BE49-F238E27FC236}">
                  <a16:creationId xmlns:a16="http://schemas.microsoft.com/office/drawing/2014/main" id="{946FDEB7-B857-477F-9CC3-66A49CDD7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3175" y="992188"/>
              <a:ext cx="10001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B4F466E9-F8CD-4E50-9EBA-D0A9E25C6220}"/>
              </a:ext>
            </a:extLst>
          </p:cNvPr>
          <p:cNvSpPr txBox="1"/>
          <p:nvPr/>
        </p:nvSpPr>
        <p:spPr>
          <a:xfrm>
            <a:off x="169506" y="133924"/>
            <a:ext cx="85001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dirty="0"/>
              <a:t>P1 nuclease assay after </a:t>
            </a:r>
            <a:r>
              <a:rPr lang="en-IN" dirty="0" err="1"/>
              <a:t>EndoG</a:t>
            </a:r>
            <a:r>
              <a:rPr lang="en-IN" dirty="0"/>
              <a:t> binding in oligomers corresponding to G quadruplex region and its mutants</a:t>
            </a:r>
          </a:p>
        </p:txBody>
      </p:sp>
    </p:spTree>
    <p:extLst>
      <p:ext uri="{BB962C8B-B14F-4D97-AF65-F5344CB8AC3E}">
        <p14:creationId xmlns:p14="http://schemas.microsoft.com/office/powerpoint/2010/main" val="3740884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152</Words>
  <Application>Microsoft Office PowerPoint</Application>
  <PresentationFormat>On-screen Show (4:3)</PresentationFormat>
  <Paragraphs>120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2021-05-22T10:44:20Z</dcterms:created>
  <dcterms:modified xsi:type="dcterms:W3CDTF">2021-05-23T18:42:34Z</dcterms:modified>
</cp:coreProperties>
</file>